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9"/>
  </p:handoutMasterIdLst>
  <p:sldIdLst>
    <p:sldId id="279" r:id="rId2"/>
    <p:sldId id="297" r:id="rId3"/>
    <p:sldId id="298" r:id="rId4"/>
    <p:sldId id="299" r:id="rId5"/>
    <p:sldId id="300" r:id="rId6"/>
    <p:sldId id="301" r:id="rId7"/>
    <p:sldId id="302" r:id="rId8"/>
    <p:sldId id="303" r:id="rId9"/>
    <p:sldId id="310" r:id="rId10"/>
    <p:sldId id="311" r:id="rId11"/>
    <p:sldId id="312" r:id="rId12"/>
    <p:sldId id="313" r:id="rId13"/>
    <p:sldId id="314" r:id="rId14"/>
    <p:sldId id="315" r:id="rId15"/>
    <p:sldId id="316" r:id="rId16"/>
    <p:sldId id="317" r:id="rId17"/>
    <p:sldId id="318" r:id="rId1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  <a:srgbClr val="4472C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54" autoAdjust="0"/>
    <p:restoredTop sz="94660"/>
  </p:normalViewPr>
  <p:slideViewPr>
    <p:cSldViewPr snapToGrid="0">
      <p:cViewPr varScale="1">
        <p:scale>
          <a:sx n="74" d="100"/>
          <a:sy n="74" d="100"/>
        </p:scale>
        <p:origin x="78" y="10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</a:t>
            </a:r>
            <a:r>
              <a:rPr lang="fr-FR" sz="1600" dirty="0"/>
              <a:t>118</a:t>
            </a:r>
            <a:endParaRPr lang="fr-FR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143F3C15-AEE9-32CB-CE81-9EB269ACD28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e 9">
            <a:extLst>
              <a:ext uri="{FF2B5EF4-FFF2-40B4-BE49-F238E27FC236}">
                <a16:creationId xmlns:a16="http://schemas.microsoft.com/office/drawing/2014/main" id="{29401DEB-66B0-FE18-E0EC-F0E27F15FC8A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89115E1C-7E29-D99C-02D0-1E796BF4E950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" name="ZoneTexte 4">
              <a:extLst>
                <a:ext uri="{FF2B5EF4-FFF2-40B4-BE49-F238E27FC236}">
                  <a16:creationId xmlns:a16="http://schemas.microsoft.com/office/drawing/2014/main" id="{84C71236-5451-9B6D-E902-37AF0E8AE23D}"/>
                </a:ext>
              </a:extLst>
            </p:cNvPr>
            <p:cNvSpPr txBox="1"/>
            <p:nvPr/>
          </p:nvSpPr>
          <p:spPr>
            <a:xfrm>
              <a:off x="2063749" y="3009900"/>
              <a:ext cx="5293783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457200" indent="-457200">
                <a:buFont typeface="Wingdings" panose="05000000000000000000" pitchFamily="2" charset="2"/>
                <a:buChar char="è"/>
              </a:pPr>
              <a:r>
                <a:rPr lang="fr-FR" sz="3200" b="1">
                  <a:solidFill>
                    <a:schemeClr val="bg1"/>
                  </a:solidFill>
                </a:rPr>
                <a:t>Je </a:t>
              </a:r>
              <a:r>
                <a:rPr lang="fr-FR" sz="3200" b="1" dirty="0">
                  <a:solidFill>
                    <a:schemeClr val="bg1"/>
                  </a:solidFill>
                </a:rPr>
                <a:t>compare des nombres dans différentes écritures. </a:t>
              </a:r>
            </a:p>
          </p:txBody>
        </p:sp>
        <p:pic>
          <p:nvPicPr>
            <p:cNvPr id="9" name="Image 8">
              <a:extLst>
                <a:ext uri="{FF2B5EF4-FFF2-40B4-BE49-F238E27FC236}">
                  <a16:creationId xmlns:a16="http://schemas.microsoft.com/office/drawing/2014/main" id="{84863790-4802-27C4-32E9-216F3C40ECC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981594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538634"/>
          </a:xfrm>
        </p:spPr>
        <p:txBody>
          <a:bodyPr>
            <a:normAutofit fontScale="90000"/>
          </a:bodyPr>
          <a:lstStyle/>
          <a:p>
            <a:r>
              <a:rPr lang="fr-FR" dirty="0"/>
              <a:t>Compare.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5/8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E998E46F-9056-593C-27E2-891EED04A56C}"/>
              </a:ext>
            </a:extLst>
          </p:cNvPr>
          <p:cNvSpPr txBox="1"/>
          <p:nvPr/>
        </p:nvSpPr>
        <p:spPr>
          <a:xfrm>
            <a:off x="1195449" y="2652816"/>
            <a:ext cx="709352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0" dirty="0"/>
              <a:t>7d 8u . . . 6d 18u</a:t>
            </a:r>
          </a:p>
        </p:txBody>
      </p:sp>
    </p:spTree>
    <p:extLst>
      <p:ext uri="{BB962C8B-B14F-4D97-AF65-F5344CB8AC3E}">
        <p14:creationId xmlns:p14="http://schemas.microsoft.com/office/powerpoint/2010/main" val="35651095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538634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5/8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7819C41E-D523-67DF-C4AA-0988A449B9C2}"/>
              </a:ext>
            </a:extLst>
          </p:cNvPr>
          <p:cNvSpPr txBox="1"/>
          <p:nvPr/>
        </p:nvSpPr>
        <p:spPr>
          <a:xfrm>
            <a:off x="1195449" y="2652816"/>
            <a:ext cx="709352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0" dirty="0"/>
              <a:t>7d 8u . . . 6d 18u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170207FC-9BA3-D1B7-7F67-1C07E920939F}"/>
              </a:ext>
            </a:extLst>
          </p:cNvPr>
          <p:cNvSpPr txBox="1"/>
          <p:nvPr/>
        </p:nvSpPr>
        <p:spPr>
          <a:xfrm>
            <a:off x="3907807" y="2529705"/>
            <a:ext cx="1146298" cy="144655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800" dirty="0">
                <a:solidFill>
                  <a:srgbClr val="C00000"/>
                </a:solidFill>
              </a:rPr>
              <a:t>=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31A4E1B3-53CE-FF7F-F1AE-943C764CF3E7}"/>
              </a:ext>
            </a:extLst>
          </p:cNvPr>
          <p:cNvSpPr txBox="1"/>
          <p:nvPr/>
        </p:nvSpPr>
        <p:spPr>
          <a:xfrm>
            <a:off x="2031701" y="3854411"/>
            <a:ext cx="548490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0" dirty="0">
                <a:solidFill>
                  <a:srgbClr val="FF0000"/>
                </a:solidFill>
              </a:rPr>
              <a:t>78                   78</a:t>
            </a:r>
          </a:p>
        </p:txBody>
      </p:sp>
    </p:spTree>
    <p:extLst>
      <p:ext uri="{BB962C8B-B14F-4D97-AF65-F5344CB8AC3E}">
        <p14:creationId xmlns:p14="http://schemas.microsoft.com/office/powerpoint/2010/main" val="11792302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538634"/>
          </a:xfrm>
        </p:spPr>
        <p:txBody>
          <a:bodyPr>
            <a:normAutofit fontScale="90000"/>
          </a:bodyPr>
          <a:lstStyle/>
          <a:p>
            <a:r>
              <a:rPr lang="fr-FR" dirty="0"/>
              <a:t>Compare.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6/8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E998E46F-9056-593C-27E2-891EED04A56C}"/>
              </a:ext>
            </a:extLst>
          </p:cNvPr>
          <p:cNvSpPr txBox="1"/>
          <p:nvPr/>
        </p:nvSpPr>
        <p:spPr>
          <a:xfrm>
            <a:off x="1195449" y="2652816"/>
            <a:ext cx="709352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0" dirty="0"/>
              <a:t>5d 15u . . . 6d 5u</a:t>
            </a:r>
          </a:p>
        </p:txBody>
      </p:sp>
    </p:spTree>
    <p:extLst>
      <p:ext uri="{BB962C8B-B14F-4D97-AF65-F5344CB8AC3E}">
        <p14:creationId xmlns:p14="http://schemas.microsoft.com/office/powerpoint/2010/main" val="46341263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538634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6/8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7819C41E-D523-67DF-C4AA-0988A449B9C2}"/>
              </a:ext>
            </a:extLst>
          </p:cNvPr>
          <p:cNvSpPr txBox="1"/>
          <p:nvPr/>
        </p:nvSpPr>
        <p:spPr>
          <a:xfrm>
            <a:off x="1195449" y="2652816"/>
            <a:ext cx="709352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0" dirty="0"/>
              <a:t>5d 15u . . . 6d 5u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170207FC-9BA3-D1B7-7F67-1C07E920939F}"/>
              </a:ext>
            </a:extLst>
          </p:cNvPr>
          <p:cNvSpPr txBox="1"/>
          <p:nvPr/>
        </p:nvSpPr>
        <p:spPr>
          <a:xfrm>
            <a:off x="4402612" y="2529705"/>
            <a:ext cx="1146298" cy="144655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800" dirty="0">
                <a:solidFill>
                  <a:srgbClr val="C00000"/>
                </a:solidFill>
              </a:rPr>
              <a:t>=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FB8B21FD-3AC4-4CF8-D4B9-23D541359060}"/>
              </a:ext>
            </a:extLst>
          </p:cNvPr>
          <p:cNvSpPr txBox="1"/>
          <p:nvPr/>
        </p:nvSpPr>
        <p:spPr>
          <a:xfrm>
            <a:off x="2031701" y="3854411"/>
            <a:ext cx="548490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0" dirty="0">
                <a:solidFill>
                  <a:srgbClr val="FF0000"/>
                </a:solidFill>
              </a:rPr>
              <a:t>65                   65</a:t>
            </a:r>
          </a:p>
        </p:txBody>
      </p:sp>
    </p:spTree>
    <p:extLst>
      <p:ext uri="{BB962C8B-B14F-4D97-AF65-F5344CB8AC3E}">
        <p14:creationId xmlns:p14="http://schemas.microsoft.com/office/powerpoint/2010/main" val="12888261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538634"/>
          </a:xfrm>
        </p:spPr>
        <p:txBody>
          <a:bodyPr>
            <a:normAutofit fontScale="90000"/>
          </a:bodyPr>
          <a:lstStyle/>
          <a:p>
            <a:r>
              <a:rPr lang="fr-FR" dirty="0"/>
              <a:t>Compare.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7/8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E998E46F-9056-593C-27E2-891EED04A56C}"/>
              </a:ext>
            </a:extLst>
          </p:cNvPr>
          <p:cNvSpPr txBox="1"/>
          <p:nvPr/>
        </p:nvSpPr>
        <p:spPr>
          <a:xfrm>
            <a:off x="1195449" y="2652816"/>
            <a:ext cx="709352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8000" dirty="0"/>
              <a:t>4 + 4 . . . 6 + 1</a:t>
            </a:r>
          </a:p>
        </p:txBody>
      </p:sp>
    </p:spTree>
    <p:extLst>
      <p:ext uri="{BB962C8B-B14F-4D97-AF65-F5344CB8AC3E}">
        <p14:creationId xmlns:p14="http://schemas.microsoft.com/office/powerpoint/2010/main" val="62691859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538634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7/8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FDA91959-303A-9BD2-8992-485C7519271E}"/>
              </a:ext>
            </a:extLst>
          </p:cNvPr>
          <p:cNvSpPr txBox="1"/>
          <p:nvPr/>
        </p:nvSpPr>
        <p:spPr>
          <a:xfrm>
            <a:off x="1195449" y="2652816"/>
            <a:ext cx="709352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8000" dirty="0"/>
              <a:t>4 + 4 . . . 6 + 1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170207FC-9BA3-D1B7-7F67-1C07E920939F}"/>
              </a:ext>
            </a:extLst>
          </p:cNvPr>
          <p:cNvSpPr txBox="1"/>
          <p:nvPr/>
        </p:nvSpPr>
        <p:spPr>
          <a:xfrm>
            <a:off x="4030518" y="2529705"/>
            <a:ext cx="1297543" cy="144655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800" dirty="0">
                <a:solidFill>
                  <a:srgbClr val="C00000"/>
                </a:solidFill>
              </a:rPr>
              <a:t>&gt;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13BE64C0-E752-5AA9-0D95-2B9573384804}"/>
              </a:ext>
            </a:extLst>
          </p:cNvPr>
          <p:cNvSpPr txBox="1"/>
          <p:nvPr/>
        </p:nvSpPr>
        <p:spPr>
          <a:xfrm>
            <a:off x="2614065" y="3751492"/>
            <a:ext cx="548490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0" dirty="0">
                <a:solidFill>
                  <a:srgbClr val="FF0000"/>
                </a:solidFill>
              </a:rPr>
              <a:t>8                   7</a:t>
            </a:r>
          </a:p>
        </p:txBody>
      </p:sp>
    </p:spTree>
    <p:extLst>
      <p:ext uri="{BB962C8B-B14F-4D97-AF65-F5344CB8AC3E}">
        <p14:creationId xmlns:p14="http://schemas.microsoft.com/office/powerpoint/2010/main" val="25828318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538634"/>
          </a:xfrm>
        </p:spPr>
        <p:txBody>
          <a:bodyPr>
            <a:normAutofit fontScale="90000"/>
          </a:bodyPr>
          <a:lstStyle/>
          <a:p>
            <a:r>
              <a:rPr lang="fr-FR" dirty="0"/>
              <a:t>Compare.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8/8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E998E46F-9056-593C-27E2-891EED04A56C}"/>
              </a:ext>
            </a:extLst>
          </p:cNvPr>
          <p:cNvSpPr txBox="1"/>
          <p:nvPr/>
        </p:nvSpPr>
        <p:spPr>
          <a:xfrm>
            <a:off x="1195449" y="2652816"/>
            <a:ext cx="709352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8000" dirty="0"/>
              <a:t>6 + 9 . . . 7 + 8</a:t>
            </a:r>
          </a:p>
        </p:txBody>
      </p:sp>
    </p:spTree>
    <p:extLst>
      <p:ext uri="{BB962C8B-B14F-4D97-AF65-F5344CB8AC3E}">
        <p14:creationId xmlns:p14="http://schemas.microsoft.com/office/powerpoint/2010/main" val="310284598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538634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8/8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AEFB8463-59EB-ADE2-0865-36C0F29F38DD}"/>
              </a:ext>
            </a:extLst>
          </p:cNvPr>
          <p:cNvSpPr txBox="1"/>
          <p:nvPr/>
        </p:nvSpPr>
        <p:spPr>
          <a:xfrm>
            <a:off x="1195449" y="2652816"/>
            <a:ext cx="709352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8000" dirty="0"/>
              <a:t>6 + 9 . . . 7 </a:t>
            </a:r>
            <a:r>
              <a:rPr lang="fr-FR" sz="8000"/>
              <a:t>+ 8</a:t>
            </a:r>
            <a:endParaRPr lang="fr-FR" sz="8000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170207FC-9BA3-D1B7-7F67-1C07E920939F}"/>
              </a:ext>
            </a:extLst>
          </p:cNvPr>
          <p:cNvSpPr txBox="1"/>
          <p:nvPr/>
        </p:nvSpPr>
        <p:spPr>
          <a:xfrm>
            <a:off x="4101772" y="2591260"/>
            <a:ext cx="1257958" cy="144655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800" dirty="0">
                <a:solidFill>
                  <a:srgbClr val="C00000"/>
                </a:solidFill>
              </a:rPr>
              <a:t>=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7929270C-3AD1-DFFC-F74C-5D3637A1D0FE}"/>
              </a:ext>
            </a:extLst>
          </p:cNvPr>
          <p:cNvSpPr txBox="1"/>
          <p:nvPr/>
        </p:nvSpPr>
        <p:spPr>
          <a:xfrm>
            <a:off x="2546298" y="3696073"/>
            <a:ext cx="548490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0">
                <a:solidFill>
                  <a:srgbClr val="FF0000"/>
                </a:solidFill>
              </a:rPr>
              <a:t>15                </a:t>
            </a:r>
            <a:r>
              <a:rPr lang="fr-FR" sz="6000" dirty="0">
                <a:solidFill>
                  <a:srgbClr val="FF0000"/>
                </a:solidFill>
              </a:rPr>
              <a:t>15</a:t>
            </a:r>
          </a:p>
        </p:txBody>
      </p:sp>
    </p:spTree>
    <p:extLst>
      <p:ext uri="{BB962C8B-B14F-4D97-AF65-F5344CB8AC3E}">
        <p14:creationId xmlns:p14="http://schemas.microsoft.com/office/powerpoint/2010/main" val="5619876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538634"/>
          </a:xfrm>
        </p:spPr>
        <p:txBody>
          <a:bodyPr>
            <a:normAutofit fontScale="90000"/>
          </a:bodyPr>
          <a:lstStyle/>
          <a:p>
            <a:r>
              <a:rPr lang="fr-FR" dirty="0"/>
              <a:t>Compare.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1/8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E998E46F-9056-593C-27E2-891EED04A56C}"/>
              </a:ext>
            </a:extLst>
          </p:cNvPr>
          <p:cNvSpPr txBox="1"/>
          <p:nvPr/>
        </p:nvSpPr>
        <p:spPr>
          <a:xfrm>
            <a:off x="2584862" y="2621148"/>
            <a:ext cx="412469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0" dirty="0"/>
              <a:t>19 . . . 21</a:t>
            </a:r>
          </a:p>
        </p:txBody>
      </p:sp>
    </p:spTree>
    <p:extLst>
      <p:ext uri="{BB962C8B-B14F-4D97-AF65-F5344CB8AC3E}">
        <p14:creationId xmlns:p14="http://schemas.microsoft.com/office/powerpoint/2010/main" val="2586791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538634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1/8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E998E46F-9056-593C-27E2-891EED04A56C}"/>
              </a:ext>
            </a:extLst>
          </p:cNvPr>
          <p:cNvSpPr txBox="1"/>
          <p:nvPr/>
        </p:nvSpPr>
        <p:spPr>
          <a:xfrm>
            <a:off x="2584862" y="2621148"/>
            <a:ext cx="412469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0" dirty="0"/>
              <a:t>19 . . . 21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170207FC-9BA3-D1B7-7F67-1C07E920939F}"/>
              </a:ext>
            </a:extLst>
          </p:cNvPr>
          <p:cNvSpPr txBox="1"/>
          <p:nvPr/>
        </p:nvSpPr>
        <p:spPr>
          <a:xfrm>
            <a:off x="3998851" y="2559592"/>
            <a:ext cx="1146298" cy="144655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800" dirty="0">
                <a:solidFill>
                  <a:srgbClr val="C00000"/>
                </a:solidFill>
              </a:rPr>
              <a:t>&lt;</a:t>
            </a:r>
          </a:p>
        </p:txBody>
      </p:sp>
    </p:spTree>
    <p:extLst>
      <p:ext uri="{BB962C8B-B14F-4D97-AF65-F5344CB8AC3E}">
        <p14:creationId xmlns:p14="http://schemas.microsoft.com/office/powerpoint/2010/main" val="37453165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538634"/>
          </a:xfrm>
        </p:spPr>
        <p:txBody>
          <a:bodyPr>
            <a:normAutofit fontScale="90000"/>
          </a:bodyPr>
          <a:lstStyle/>
          <a:p>
            <a:r>
              <a:rPr lang="fr-FR" dirty="0"/>
              <a:t>Compare.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2/8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E998E46F-9056-593C-27E2-891EED04A56C}"/>
              </a:ext>
            </a:extLst>
          </p:cNvPr>
          <p:cNvSpPr txBox="1"/>
          <p:nvPr/>
        </p:nvSpPr>
        <p:spPr>
          <a:xfrm>
            <a:off x="2584862" y="2621148"/>
            <a:ext cx="412469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0" dirty="0"/>
              <a:t>89 . . . 92</a:t>
            </a:r>
          </a:p>
        </p:txBody>
      </p:sp>
    </p:spTree>
    <p:extLst>
      <p:ext uri="{BB962C8B-B14F-4D97-AF65-F5344CB8AC3E}">
        <p14:creationId xmlns:p14="http://schemas.microsoft.com/office/powerpoint/2010/main" val="23085087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538634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2/8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E998E46F-9056-593C-27E2-891EED04A56C}"/>
              </a:ext>
            </a:extLst>
          </p:cNvPr>
          <p:cNvSpPr txBox="1"/>
          <p:nvPr/>
        </p:nvSpPr>
        <p:spPr>
          <a:xfrm>
            <a:off x="2584862" y="2621148"/>
            <a:ext cx="412469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0" dirty="0"/>
              <a:t>89 . . . 92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170207FC-9BA3-D1B7-7F67-1C07E920939F}"/>
              </a:ext>
            </a:extLst>
          </p:cNvPr>
          <p:cNvSpPr txBox="1"/>
          <p:nvPr/>
        </p:nvSpPr>
        <p:spPr>
          <a:xfrm>
            <a:off x="3998851" y="2559592"/>
            <a:ext cx="1146298" cy="144655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800" dirty="0">
                <a:solidFill>
                  <a:srgbClr val="C00000"/>
                </a:solidFill>
              </a:rPr>
              <a:t>&lt;</a:t>
            </a:r>
          </a:p>
        </p:txBody>
      </p:sp>
    </p:spTree>
    <p:extLst>
      <p:ext uri="{BB962C8B-B14F-4D97-AF65-F5344CB8AC3E}">
        <p14:creationId xmlns:p14="http://schemas.microsoft.com/office/powerpoint/2010/main" val="41494740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538634"/>
          </a:xfrm>
        </p:spPr>
        <p:txBody>
          <a:bodyPr>
            <a:normAutofit fontScale="90000"/>
          </a:bodyPr>
          <a:lstStyle/>
          <a:p>
            <a:r>
              <a:rPr lang="fr-FR" dirty="0"/>
              <a:t>Compare.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3/8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E998E46F-9056-593C-27E2-891EED04A56C}"/>
              </a:ext>
            </a:extLst>
          </p:cNvPr>
          <p:cNvSpPr txBox="1"/>
          <p:nvPr/>
        </p:nvSpPr>
        <p:spPr>
          <a:xfrm>
            <a:off x="1083733" y="2842820"/>
            <a:ext cx="657013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5400" dirty="0"/>
              <a:t>20 + 20 + 20 + 5 . . . 75</a:t>
            </a:r>
          </a:p>
        </p:txBody>
      </p:sp>
    </p:spTree>
    <p:extLst>
      <p:ext uri="{BB962C8B-B14F-4D97-AF65-F5344CB8AC3E}">
        <p14:creationId xmlns:p14="http://schemas.microsoft.com/office/powerpoint/2010/main" val="5780494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538634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3/8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DA13CA71-01EC-187B-12C5-17A1E80C0564}"/>
              </a:ext>
            </a:extLst>
          </p:cNvPr>
          <p:cNvSpPr txBox="1"/>
          <p:nvPr/>
        </p:nvSpPr>
        <p:spPr>
          <a:xfrm>
            <a:off x="762000" y="2842820"/>
            <a:ext cx="668866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5400" dirty="0"/>
              <a:t>20 + 20 + 20 + 5 . . .  75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170207FC-9BA3-D1B7-7F67-1C07E920939F}"/>
              </a:ext>
            </a:extLst>
          </p:cNvPr>
          <p:cNvSpPr txBox="1"/>
          <p:nvPr/>
        </p:nvSpPr>
        <p:spPr>
          <a:xfrm>
            <a:off x="5260165" y="2527923"/>
            <a:ext cx="1146298" cy="144655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800" dirty="0">
                <a:solidFill>
                  <a:srgbClr val="C00000"/>
                </a:solidFill>
              </a:rPr>
              <a:t>&lt;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F5F32550-2DEB-B6B9-4A13-8522218112C5}"/>
              </a:ext>
            </a:extLst>
          </p:cNvPr>
          <p:cNvSpPr txBox="1"/>
          <p:nvPr/>
        </p:nvSpPr>
        <p:spPr>
          <a:xfrm>
            <a:off x="2914433" y="3766150"/>
            <a:ext cx="132901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0" dirty="0">
                <a:solidFill>
                  <a:srgbClr val="FF0000"/>
                </a:solidFill>
              </a:rPr>
              <a:t>65</a:t>
            </a:r>
          </a:p>
        </p:txBody>
      </p:sp>
    </p:spTree>
    <p:extLst>
      <p:ext uri="{BB962C8B-B14F-4D97-AF65-F5344CB8AC3E}">
        <p14:creationId xmlns:p14="http://schemas.microsoft.com/office/powerpoint/2010/main" val="4413183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538634"/>
          </a:xfrm>
        </p:spPr>
        <p:txBody>
          <a:bodyPr>
            <a:normAutofit fontScale="90000"/>
          </a:bodyPr>
          <a:lstStyle/>
          <a:p>
            <a:r>
              <a:rPr lang="fr-FR" dirty="0"/>
              <a:t>Compare.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4/8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E998E46F-9056-593C-27E2-891EED04A56C}"/>
              </a:ext>
            </a:extLst>
          </p:cNvPr>
          <p:cNvSpPr txBox="1"/>
          <p:nvPr/>
        </p:nvSpPr>
        <p:spPr>
          <a:xfrm>
            <a:off x="1195449" y="2652816"/>
            <a:ext cx="709352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0" dirty="0"/>
              <a:t>7d 4u . . . 4d 7u</a:t>
            </a:r>
          </a:p>
        </p:txBody>
      </p:sp>
    </p:spTree>
    <p:extLst>
      <p:ext uri="{BB962C8B-B14F-4D97-AF65-F5344CB8AC3E}">
        <p14:creationId xmlns:p14="http://schemas.microsoft.com/office/powerpoint/2010/main" val="5371472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538634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4/8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7819C41E-D523-67DF-C4AA-0988A449B9C2}"/>
              </a:ext>
            </a:extLst>
          </p:cNvPr>
          <p:cNvSpPr txBox="1"/>
          <p:nvPr/>
        </p:nvSpPr>
        <p:spPr>
          <a:xfrm>
            <a:off x="1195449" y="2652816"/>
            <a:ext cx="709352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0" dirty="0"/>
              <a:t>7d 4u . . . 4d 7u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170207FC-9BA3-D1B7-7F67-1C07E920939F}"/>
              </a:ext>
            </a:extLst>
          </p:cNvPr>
          <p:cNvSpPr txBox="1"/>
          <p:nvPr/>
        </p:nvSpPr>
        <p:spPr>
          <a:xfrm>
            <a:off x="3907807" y="2529705"/>
            <a:ext cx="1146298" cy="144655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800" dirty="0">
                <a:solidFill>
                  <a:srgbClr val="C00000"/>
                </a:solidFill>
              </a:rPr>
              <a:t>&gt;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BA451283-0DB2-28E2-6949-2ECEAD0B97C6}"/>
              </a:ext>
            </a:extLst>
          </p:cNvPr>
          <p:cNvSpPr txBox="1"/>
          <p:nvPr/>
        </p:nvSpPr>
        <p:spPr>
          <a:xfrm>
            <a:off x="2031701" y="3854411"/>
            <a:ext cx="548490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0" dirty="0">
                <a:solidFill>
                  <a:srgbClr val="FF0000"/>
                </a:solidFill>
              </a:rPr>
              <a:t>74                   47</a:t>
            </a:r>
          </a:p>
        </p:txBody>
      </p:sp>
    </p:spTree>
    <p:extLst>
      <p:ext uri="{BB962C8B-B14F-4D97-AF65-F5344CB8AC3E}">
        <p14:creationId xmlns:p14="http://schemas.microsoft.com/office/powerpoint/2010/main" val="42820987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4" grpId="0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621</TotalTime>
  <Words>187</Words>
  <Application>Microsoft Office PowerPoint</Application>
  <PresentationFormat>Affichage à l'écran (4:3)</PresentationFormat>
  <Paragraphs>63</Paragraphs>
  <Slides>17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17</vt:i4>
      </vt:variant>
    </vt:vector>
  </HeadingPairs>
  <TitlesOfParts>
    <vt:vector size="23" baseType="lpstr">
      <vt:lpstr>Arial</vt:lpstr>
      <vt:lpstr>Calibri</vt:lpstr>
      <vt:lpstr>Calibri Light</vt:lpstr>
      <vt:lpstr>Webdings</vt:lpstr>
      <vt:lpstr>Wingdings</vt:lpstr>
      <vt:lpstr>Thème Office</vt:lpstr>
      <vt:lpstr>Présentation PowerPoint</vt:lpstr>
      <vt:lpstr>Compare.</vt:lpstr>
      <vt:lpstr>Correction</vt:lpstr>
      <vt:lpstr>Compare.</vt:lpstr>
      <vt:lpstr>Correction</vt:lpstr>
      <vt:lpstr>Compare.</vt:lpstr>
      <vt:lpstr>Correction</vt:lpstr>
      <vt:lpstr>Compare.</vt:lpstr>
      <vt:lpstr>Correction</vt:lpstr>
      <vt:lpstr>Compare.</vt:lpstr>
      <vt:lpstr>Correction</vt:lpstr>
      <vt:lpstr>Compare.</vt:lpstr>
      <vt:lpstr>Correction</vt:lpstr>
      <vt:lpstr>Compare.</vt:lpstr>
      <vt:lpstr>Correction</vt:lpstr>
      <vt:lpstr>Compare.</vt:lpstr>
      <vt:lpstr>Correction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MH</cp:lastModifiedBy>
  <cp:revision>68</cp:revision>
  <dcterms:created xsi:type="dcterms:W3CDTF">2023-02-07T14:55:57Z</dcterms:created>
  <dcterms:modified xsi:type="dcterms:W3CDTF">2025-09-03T09:52:07Z</dcterms:modified>
</cp:coreProperties>
</file>